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18" Type="http://schemas.openxmlformats.org/officeDocument/2006/relationships/image" Target="../media/image132.png"/><Relationship Id="rId3" Type="http://schemas.openxmlformats.org/officeDocument/2006/relationships/image" Target="../media/image120.png"/><Relationship Id="rId21" Type="http://schemas.openxmlformats.org/officeDocument/2006/relationships/image" Target="../media/image134.png"/><Relationship Id="rId7" Type="http://schemas.openxmlformats.org/officeDocument/2006/relationships/image" Target="../media/image124.png"/><Relationship Id="rId12" Type="http://schemas.openxmlformats.org/officeDocument/2006/relationships/image" Target="../media/image117.png"/><Relationship Id="rId17" Type="http://schemas.openxmlformats.org/officeDocument/2006/relationships/image" Target="../media/image9.png"/><Relationship Id="rId25" Type="http://schemas.openxmlformats.org/officeDocument/2006/relationships/image" Target="../media/image138.png"/><Relationship Id="rId2" Type="http://schemas.openxmlformats.org/officeDocument/2006/relationships/image" Target="../media/image119.png"/><Relationship Id="rId16" Type="http://schemas.openxmlformats.org/officeDocument/2006/relationships/image" Target="../media/image131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24" Type="http://schemas.openxmlformats.org/officeDocument/2006/relationships/image" Target="../media/image137.png"/><Relationship Id="rId5" Type="http://schemas.openxmlformats.org/officeDocument/2006/relationships/image" Target="../media/image122.png"/><Relationship Id="rId15" Type="http://schemas.openxmlformats.org/officeDocument/2006/relationships/image" Target="../media/image130.png"/><Relationship Id="rId23" Type="http://schemas.openxmlformats.org/officeDocument/2006/relationships/image" Target="../media/image136.png"/><Relationship Id="rId10" Type="http://schemas.openxmlformats.org/officeDocument/2006/relationships/image" Target="../media/image8.png"/><Relationship Id="rId19" Type="http://schemas.openxmlformats.org/officeDocument/2006/relationships/image" Target="../media/image118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29.png"/><Relationship Id="rId22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3.png"/><Relationship Id="rId18" Type="http://schemas.openxmlformats.org/officeDocument/2006/relationships/image" Target="../media/image150.png"/><Relationship Id="rId26" Type="http://schemas.openxmlformats.org/officeDocument/2006/relationships/image" Target="../media/image156.png"/><Relationship Id="rId3" Type="http://schemas.openxmlformats.org/officeDocument/2006/relationships/image" Target="../media/image120.png"/><Relationship Id="rId21" Type="http://schemas.openxmlformats.org/officeDocument/2006/relationships/image" Target="../media/image152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49.png"/><Relationship Id="rId25" Type="http://schemas.openxmlformats.org/officeDocument/2006/relationships/image" Target="../media/image155.png"/><Relationship Id="rId2" Type="http://schemas.openxmlformats.org/officeDocument/2006/relationships/image" Target="../media/image139.png"/><Relationship Id="rId16" Type="http://schemas.openxmlformats.org/officeDocument/2006/relationships/image" Target="../media/image14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44.png"/><Relationship Id="rId24" Type="http://schemas.openxmlformats.org/officeDocument/2006/relationships/image" Target="../media/image4.png"/><Relationship Id="rId5" Type="http://schemas.openxmlformats.org/officeDocument/2006/relationships/image" Target="../media/image13.png"/><Relationship Id="rId15" Type="http://schemas.openxmlformats.org/officeDocument/2006/relationships/image" Target="../media/image147.png"/><Relationship Id="rId23" Type="http://schemas.openxmlformats.org/officeDocument/2006/relationships/image" Target="../media/image154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4" Type="http://schemas.openxmlformats.org/officeDocument/2006/relationships/image" Target="../media/image121.png"/><Relationship Id="rId9" Type="http://schemas.openxmlformats.org/officeDocument/2006/relationships/image" Target="../media/image142.png"/><Relationship Id="rId14" Type="http://schemas.openxmlformats.org/officeDocument/2006/relationships/image" Target="../media/image146.png"/><Relationship Id="rId22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64.png"/><Relationship Id="rId18" Type="http://schemas.openxmlformats.org/officeDocument/2006/relationships/image" Target="../media/image167.png"/><Relationship Id="rId3" Type="http://schemas.openxmlformats.org/officeDocument/2006/relationships/image" Target="../media/image158.png"/><Relationship Id="rId21" Type="http://schemas.openxmlformats.org/officeDocument/2006/relationships/image" Target="../media/image5.png"/><Relationship Id="rId7" Type="http://schemas.openxmlformats.org/officeDocument/2006/relationships/image" Target="../media/image119.png"/><Relationship Id="rId12" Type="http://schemas.openxmlformats.org/officeDocument/2006/relationships/image" Target="../media/image163.png"/><Relationship Id="rId17" Type="http://schemas.openxmlformats.org/officeDocument/2006/relationships/image" Target="../media/image14.png"/><Relationship Id="rId2" Type="http://schemas.openxmlformats.org/officeDocument/2006/relationships/image" Target="../media/image157.png"/><Relationship Id="rId16" Type="http://schemas.openxmlformats.org/officeDocument/2006/relationships/image" Target="../media/image13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2.png"/><Relationship Id="rId5" Type="http://schemas.openxmlformats.org/officeDocument/2006/relationships/image" Target="../media/image139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19" Type="http://schemas.openxmlformats.org/officeDocument/2006/relationships/image" Target="../media/image168.png"/><Relationship Id="rId4" Type="http://schemas.openxmlformats.org/officeDocument/2006/relationships/image" Target="../media/image159.png"/><Relationship Id="rId9" Type="http://schemas.openxmlformats.org/officeDocument/2006/relationships/image" Target="../media/image121.png"/><Relationship Id="rId14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9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7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9" Type="http://schemas.openxmlformats.org/officeDocument/2006/relationships/image" Target="../media/image104.png"/><Relationship Id="rId21" Type="http://schemas.openxmlformats.org/officeDocument/2006/relationships/image" Target="../media/image88.png"/><Relationship Id="rId34" Type="http://schemas.openxmlformats.org/officeDocument/2006/relationships/image" Target="../media/image100.png"/><Relationship Id="rId42" Type="http://schemas.openxmlformats.org/officeDocument/2006/relationships/image" Target="../media/image107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8.png"/><Relationship Id="rId37" Type="http://schemas.openxmlformats.org/officeDocument/2006/relationships/image" Target="../media/image102.png"/><Relationship Id="rId40" Type="http://schemas.openxmlformats.org/officeDocument/2006/relationships/image" Target="../media/image105.png"/><Relationship Id="rId45" Type="http://schemas.openxmlformats.org/officeDocument/2006/relationships/image" Target="../media/image2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4.png"/><Relationship Id="rId36" Type="http://schemas.openxmlformats.org/officeDocument/2006/relationships/image" Target="../media/image21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7.png"/><Relationship Id="rId44" Type="http://schemas.openxmlformats.org/officeDocument/2006/relationships/image" Target="../media/image109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20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43" Type="http://schemas.openxmlformats.org/officeDocument/2006/relationships/image" Target="../media/image108.png"/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99.png"/><Relationship Id="rId38" Type="http://schemas.openxmlformats.org/officeDocument/2006/relationships/image" Target="../media/image103.png"/><Relationship Id="rId20" Type="http://schemas.openxmlformats.org/officeDocument/2006/relationships/image" Target="../media/image87.png"/><Relationship Id="rId41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.png"/><Relationship Id="rId4" Type="http://schemas.openxmlformats.org/officeDocument/2006/relationships/image" Target="../media/image112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21E4DD7-1942-8ED2-FFAC-9711AA1A9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9"/>
          <a:stretch/>
        </p:blipFill>
        <p:spPr bwMode="auto">
          <a:xfrm>
            <a:off x="10056561" y="2243331"/>
            <a:ext cx="918077" cy="17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30FB4-D7DA-BF46-F376-99E9F4111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1726" b="13584"/>
          <a:stretch/>
        </p:blipFill>
        <p:spPr bwMode="auto">
          <a:xfrm>
            <a:off x="9918403" y="1031847"/>
            <a:ext cx="1374298" cy="12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8964C0-FB7F-2F48-3D0E-AE49635E79CB}"/>
              </a:ext>
            </a:extLst>
          </p:cNvPr>
          <p:cNvGrpSpPr/>
          <p:nvPr/>
        </p:nvGrpSpPr>
        <p:grpSpPr>
          <a:xfrm>
            <a:off x="6208675" y="4628663"/>
            <a:ext cx="2823907" cy="2046201"/>
            <a:chOff x="6208675" y="4628663"/>
            <a:chExt cx="2823907" cy="2046201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B7C532A8-D6DF-D10D-0B2D-6F2119BD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675" y="4628663"/>
              <a:ext cx="2823907" cy="201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63CAABA-F381-2FF1-B635-DA73174B1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835" y="4711203"/>
              <a:ext cx="2681226" cy="196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7E8A3-763C-80F2-4643-815E773114BF}"/>
              </a:ext>
            </a:extLst>
          </p:cNvPr>
          <p:cNvGrpSpPr/>
          <p:nvPr/>
        </p:nvGrpSpPr>
        <p:grpSpPr>
          <a:xfrm>
            <a:off x="7548575" y="205981"/>
            <a:ext cx="3024581" cy="2292453"/>
            <a:chOff x="7548575" y="205981"/>
            <a:chExt cx="3024581" cy="2292453"/>
          </a:xfrm>
        </p:grpSpPr>
        <p:pic>
          <p:nvPicPr>
            <p:cNvPr id="46" name="Picture 12">
              <a:extLst>
                <a:ext uri="{FF2B5EF4-FFF2-40B4-BE49-F238E27FC236}">
                  <a16:creationId xmlns:a16="http://schemas.microsoft.com/office/drawing/2014/main" id="{23022B9F-FAC3-1C87-B512-77B3B4F15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75" y="205981"/>
              <a:ext cx="3024581" cy="226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71ED3168-764D-43F7-3245-D1C6B3BAB2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732" y="296186"/>
              <a:ext cx="2946426" cy="220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40EF99-04ED-2462-FA45-A9AA311EC233}"/>
              </a:ext>
            </a:extLst>
          </p:cNvPr>
          <p:cNvGrpSpPr/>
          <p:nvPr/>
        </p:nvGrpSpPr>
        <p:grpSpPr>
          <a:xfrm>
            <a:off x="9081069" y="2537941"/>
            <a:ext cx="2567011" cy="1840294"/>
            <a:chOff x="9081069" y="2537941"/>
            <a:chExt cx="2567011" cy="1840294"/>
          </a:xfrm>
        </p:grpSpPr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5AC5C92-E69D-2B79-3ED3-A4494BF26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069" y="2537941"/>
              <a:ext cx="2567011" cy="184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33563448-1174-EA12-5C98-C9422D9AE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2367" y="2613234"/>
              <a:ext cx="2457447" cy="1761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04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8640" y="29441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5E619938-65BE-E079-D95C-9A044F87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15" y="2468683"/>
            <a:ext cx="2844349" cy="20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144D636-CC13-6867-0670-B1D2FAC4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38" y="4631645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0D4BF-4763-BFF9-2C2E-018AE1C2CB42}"/>
              </a:ext>
            </a:extLst>
          </p:cNvPr>
          <p:cNvGrpSpPr/>
          <p:nvPr/>
        </p:nvGrpSpPr>
        <p:grpSpPr>
          <a:xfrm>
            <a:off x="6148844" y="2491582"/>
            <a:ext cx="3024581" cy="2291631"/>
            <a:chOff x="6129866" y="2602569"/>
            <a:chExt cx="3024581" cy="229163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663C92F-6F84-B41D-7FED-FD3D912BA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230" y="2602569"/>
              <a:ext cx="2863955" cy="2097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CA87ED-DCE9-0EC9-28CC-E736AB35D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866" y="2679075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016DE7-7AA1-53FC-44C8-52D97ED3FF0E}"/>
              </a:ext>
            </a:extLst>
          </p:cNvPr>
          <p:cNvGrpSpPr/>
          <p:nvPr/>
        </p:nvGrpSpPr>
        <p:grpSpPr>
          <a:xfrm>
            <a:off x="6130747" y="4518253"/>
            <a:ext cx="3024580" cy="2285997"/>
            <a:chOff x="6130747" y="4518253"/>
            <a:chExt cx="3024580" cy="2285997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16C4EF3-5A3C-CC93-A4EE-2DE27BBA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179" y="4746963"/>
              <a:ext cx="2809065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7F1648-CAF2-366A-0FB2-28E9B9877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747" y="4518253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17761</TotalTime>
  <Words>683</Words>
  <Application>Microsoft Office PowerPoint</Application>
  <PresentationFormat>Widescreen</PresentationFormat>
  <Paragraphs>108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160</cp:revision>
  <dcterms:created xsi:type="dcterms:W3CDTF">2023-07-26T17:49:20Z</dcterms:created>
  <dcterms:modified xsi:type="dcterms:W3CDTF">2024-11-27T21:53:45Z</dcterms:modified>
</cp:coreProperties>
</file>